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  <p:sldMasterId id="2147483741" r:id="rId6"/>
  </p:sldMasterIdLst>
  <p:notesMasterIdLst>
    <p:notesMasterId r:id="rId12"/>
  </p:notesMasterIdLst>
  <p:sldIdLst>
    <p:sldId id="2147470171" r:id="rId7"/>
    <p:sldId id="2147470173" r:id="rId8"/>
    <p:sldId id="2147469966" r:id="rId9"/>
    <p:sldId id="2147470172" r:id="rId10"/>
    <p:sldId id="21474701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EACCD-DC6B-4B6D-90A8-09D05873E023}" v="6" dt="2025-07-16T07:40:36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96" d="100"/>
          <a:sy n="96" d="100"/>
        </p:scale>
        <p:origin x="514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Hungerford" userId="cd0619fc-20b5-4a05-bc68-98e7aafa77d1" providerId="ADAL" clId="{82297033-DE37-447F-AA5F-4B92F14BAD7B}"/>
    <pc:docChg chg="undo custSel addSld modSld modMainMaster">
      <pc:chgData name="Melissa Hungerford" userId="cd0619fc-20b5-4a05-bc68-98e7aafa77d1" providerId="ADAL" clId="{82297033-DE37-447F-AA5F-4B92F14BAD7B}" dt="2025-07-11T12:00:20.283" v="837"/>
      <pc:docMkLst>
        <pc:docMk/>
      </pc:docMkLst>
      <pc:sldChg chg="modSp mod">
        <pc:chgData name="Melissa Hungerford" userId="cd0619fc-20b5-4a05-bc68-98e7aafa77d1" providerId="ADAL" clId="{82297033-DE37-447F-AA5F-4B92F14BAD7B}" dt="2025-07-11T09:56:06.314" v="283" actId="1036"/>
        <pc:sldMkLst>
          <pc:docMk/>
          <pc:sldMk cId="2562385528" sldId="2147469966"/>
        </pc:sldMkLst>
        <pc:spChg chg="mod">
          <ac:chgData name="Melissa Hungerford" userId="cd0619fc-20b5-4a05-bc68-98e7aafa77d1" providerId="ADAL" clId="{82297033-DE37-447F-AA5F-4B92F14BAD7B}" dt="2025-07-11T09:54:15.409" v="181" actId="14100"/>
          <ac:spMkLst>
            <pc:docMk/>
            <pc:sldMk cId="2562385528" sldId="2147469966"/>
            <ac:spMk id="6" creationId="{942DB024-986A-9D08-44EA-29AB17D875D0}"/>
          </ac:spMkLst>
        </pc:spChg>
        <pc:spChg chg="mod">
          <ac:chgData name="Melissa Hungerford" userId="cd0619fc-20b5-4a05-bc68-98e7aafa77d1" providerId="ADAL" clId="{82297033-DE37-447F-AA5F-4B92F14BAD7B}" dt="2025-07-11T09:54:15.409" v="181" actId="14100"/>
          <ac:spMkLst>
            <pc:docMk/>
            <pc:sldMk cId="2562385528" sldId="2147469966"/>
            <ac:spMk id="7" creationId="{9B36F9C6-8DF4-6A89-D09C-A9C68D90BAA3}"/>
          </ac:spMkLst>
        </pc:spChg>
        <pc:spChg chg="mod">
          <ac:chgData name="Melissa Hungerford" userId="cd0619fc-20b5-4a05-bc68-98e7aafa77d1" providerId="ADAL" clId="{82297033-DE37-447F-AA5F-4B92F14BAD7B}" dt="2025-07-11T09:55:31.270" v="275" actId="20577"/>
          <ac:spMkLst>
            <pc:docMk/>
            <pc:sldMk cId="2562385528" sldId="2147469966"/>
            <ac:spMk id="15" creationId="{574247FF-CD6D-518C-1D39-697668ADFE66}"/>
          </ac:spMkLst>
        </pc:spChg>
        <pc:cxnChg chg="mod">
          <ac:chgData name="Melissa Hungerford" userId="cd0619fc-20b5-4a05-bc68-98e7aafa77d1" providerId="ADAL" clId="{82297033-DE37-447F-AA5F-4B92F14BAD7B}" dt="2025-07-11T09:56:06.314" v="283" actId="1036"/>
          <ac:cxnSpMkLst>
            <pc:docMk/>
            <pc:sldMk cId="2562385528" sldId="2147469966"/>
            <ac:cxnSpMk id="17" creationId="{F7BB7BDB-A23C-1BAC-7E09-ED1C2B7F4EE6}"/>
          </ac:cxnSpMkLst>
        </pc:cxnChg>
        <pc:cxnChg chg="mod">
          <ac:chgData name="Melissa Hungerford" userId="cd0619fc-20b5-4a05-bc68-98e7aafa77d1" providerId="ADAL" clId="{82297033-DE37-447F-AA5F-4B92F14BAD7B}" dt="2025-07-11T09:54:20.427" v="196" actId="1036"/>
          <ac:cxnSpMkLst>
            <pc:docMk/>
            <pc:sldMk cId="2562385528" sldId="2147469966"/>
            <ac:cxnSpMk id="18" creationId="{0B769867-0486-16CA-DA5C-18218092361C}"/>
          </ac:cxnSpMkLst>
        </pc:cxnChg>
      </pc:sldChg>
      <pc:sldChg chg="modSp add mod">
        <pc:chgData name="Melissa Hungerford" userId="cd0619fc-20b5-4a05-bc68-98e7aafa77d1" providerId="ADAL" clId="{82297033-DE37-447F-AA5F-4B92F14BAD7B}" dt="2025-07-11T10:18:22.381" v="703" actId="13926"/>
        <pc:sldMkLst>
          <pc:docMk/>
          <pc:sldMk cId="2121793513" sldId="2147469968"/>
        </pc:sldMkLst>
      </pc:sldChg>
      <pc:sldChg chg="modSp add mod">
        <pc:chgData name="Melissa Hungerford" userId="cd0619fc-20b5-4a05-bc68-98e7aafa77d1" providerId="ADAL" clId="{82297033-DE37-447F-AA5F-4B92F14BAD7B}" dt="2025-07-11T10:24:28.279" v="835" actId="1035"/>
        <pc:sldMkLst>
          <pc:docMk/>
          <pc:sldMk cId="419632696" sldId="2147470163"/>
        </pc:sldMkLst>
      </pc:sldChg>
      <pc:sldChg chg="modSp add mod">
        <pc:chgData name="Melissa Hungerford" userId="cd0619fc-20b5-4a05-bc68-98e7aafa77d1" providerId="ADAL" clId="{82297033-DE37-447F-AA5F-4B92F14BAD7B}" dt="2025-07-11T10:22:51.712" v="785" actId="255"/>
        <pc:sldMkLst>
          <pc:docMk/>
          <pc:sldMk cId="2614635106" sldId="2147470168"/>
        </pc:sldMkLst>
      </pc:sldChg>
      <pc:sldChg chg="add">
        <pc:chgData name="Melissa Hungerford" userId="cd0619fc-20b5-4a05-bc68-98e7aafa77d1" providerId="ADAL" clId="{82297033-DE37-447F-AA5F-4B92F14BAD7B}" dt="2025-07-11T12:00:06.328" v="836"/>
        <pc:sldMkLst>
          <pc:docMk/>
          <pc:sldMk cId="2214439112" sldId="2147470169"/>
        </pc:sldMkLst>
      </pc:sldChg>
      <pc:sldChg chg="add">
        <pc:chgData name="Melissa Hungerford" userId="cd0619fc-20b5-4a05-bc68-98e7aafa77d1" providerId="ADAL" clId="{82297033-DE37-447F-AA5F-4B92F14BAD7B}" dt="2025-07-11T12:00:20.283" v="837"/>
        <pc:sldMkLst>
          <pc:docMk/>
          <pc:sldMk cId="1476409095" sldId="2147470170"/>
        </pc:sldMkLst>
      </pc:sldChg>
      <pc:sldMasterChg chg="modSldLayout">
        <pc:chgData name="Melissa Hungerford" userId="cd0619fc-20b5-4a05-bc68-98e7aafa77d1" providerId="ADAL" clId="{82297033-DE37-447F-AA5F-4B92F14BAD7B}" dt="2025-07-11T09:53:56.998" v="180" actId="1035"/>
        <pc:sldMasterMkLst>
          <pc:docMk/>
          <pc:sldMasterMk cId="1202980181" sldId="2147483660"/>
        </pc:sldMasterMkLst>
        <pc:sldLayoutChg chg="modSp mod">
          <pc:chgData name="Melissa Hungerford" userId="cd0619fc-20b5-4a05-bc68-98e7aafa77d1" providerId="ADAL" clId="{82297033-DE37-447F-AA5F-4B92F14BAD7B}" dt="2025-07-11T09:53:56.998" v="180" actId="1035"/>
          <pc:sldLayoutMkLst>
            <pc:docMk/>
            <pc:sldMasterMk cId="1202980181" sldId="2147483660"/>
            <pc:sldLayoutMk cId="1043921314" sldId="2147483698"/>
          </pc:sldLayoutMkLst>
          <pc:spChg chg="mod">
            <ac:chgData name="Melissa Hungerford" userId="cd0619fc-20b5-4a05-bc68-98e7aafa77d1" providerId="ADAL" clId="{82297033-DE37-447F-AA5F-4B92F14BAD7B}" dt="2025-07-11T09:53:56.998" v="180" actId="1035"/>
            <ac:spMkLst>
              <pc:docMk/>
              <pc:sldMasterMk cId="1202980181" sldId="2147483660"/>
              <pc:sldLayoutMk cId="1043921314" sldId="2147483698"/>
              <ac:spMk id="29" creationId="{CC216ED6-C76C-06C6-A792-DD0FDB5B2422}"/>
            </ac:spMkLst>
          </pc:spChg>
          <pc:spChg chg="mod">
            <ac:chgData name="Melissa Hungerford" userId="cd0619fc-20b5-4a05-bc68-98e7aafa77d1" providerId="ADAL" clId="{82297033-DE37-447F-AA5F-4B92F14BAD7B}" dt="2025-07-11T09:53:56.998" v="180" actId="1035"/>
            <ac:spMkLst>
              <pc:docMk/>
              <pc:sldMasterMk cId="1202980181" sldId="2147483660"/>
              <pc:sldLayoutMk cId="1043921314" sldId="2147483698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82297033-DE37-447F-AA5F-4B92F14BAD7B}" dt="2025-07-11T09:53:56.998" v="180" actId="1035"/>
            <ac:grpSpMkLst>
              <pc:docMk/>
              <pc:sldMasterMk cId="1202980181" sldId="2147483660"/>
              <pc:sldLayoutMk cId="1043921314" sldId="2147483698"/>
              <ac:grpSpMk id="23" creationId="{B5620240-166A-0AB6-6D18-A52A6412F437}"/>
            </ac:grpSpMkLst>
          </pc:grpChg>
        </pc:sldLayoutChg>
      </pc:sldMasterChg>
      <pc:sldMasterChg chg="modSldLayout">
        <pc:chgData name="Melissa Hungerford" userId="cd0619fc-20b5-4a05-bc68-98e7aafa77d1" providerId="ADAL" clId="{82297033-DE37-447F-AA5F-4B92F14BAD7B}" dt="2025-07-11T10:19:14.532" v="715" actId="1036"/>
        <pc:sldMasterMkLst>
          <pc:docMk/>
          <pc:sldMasterMk cId="3082504749" sldId="2147483700"/>
        </pc:sldMasterMkLst>
        <pc:sldLayoutChg chg="modSp mod">
          <pc:chgData name="Melissa Hungerford" userId="cd0619fc-20b5-4a05-bc68-98e7aafa77d1" providerId="ADAL" clId="{82297033-DE37-447F-AA5F-4B92F14BAD7B}" dt="2025-07-11T10:19:14.532" v="715" actId="1036"/>
          <pc:sldLayoutMkLst>
            <pc:docMk/>
            <pc:sldMasterMk cId="3082504749" sldId="2147483700"/>
            <pc:sldLayoutMk cId="178993452" sldId="2147483740"/>
          </pc:sldLayoutMkLst>
          <pc:spChg chg="mod">
            <ac:chgData name="Melissa Hungerford" userId="cd0619fc-20b5-4a05-bc68-98e7aafa77d1" providerId="ADAL" clId="{82297033-DE37-447F-AA5F-4B92F14BAD7B}" dt="2025-07-11T10:19:14.532" v="715" actId="1036"/>
            <ac:spMkLst>
              <pc:docMk/>
              <pc:sldMasterMk cId="3082504749" sldId="2147483700"/>
              <pc:sldLayoutMk cId="178993452" sldId="2147483740"/>
              <ac:spMk id="29" creationId="{CC216ED6-C76C-06C6-A792-DD0FDB5B2422}"/>
            </ac:spMkLst>
          </pc:spChg>
          <pc:spChg chg="mod">
            <ac:chgData name="Melissa Hungerford" userId="cd0619fc-20b5-4a05-bc68-98e7aafa77d1" providerId="ADAL" clId="{82297033-DE37-447F-AA5F-4B92F14BAD7B}" dt="2025-07-11T10:19:14.532" v="715" actId="1036"/>
            <ac:spMkLst>
              <pc:docMk/>
              <pc:sldMasterMk cId="3082504749" sldId="2147483700"/>
              <pc:sldLayoutMk cId="178993452" sldId="2147483740"/>
              <ac:spMk id="30" creationId="{297923B6-CE88-BEA1-2C1D-849EBA00FECA}"/>
            </ac:spMkLst>
          </pc:spChg>
          <pc:grpChg chg="mod">
            <ac:chgData name="Melissa Hungerford" userId="cd0619fc-20b5-4a05-bc68-98e7aafa77d1" providerId="ADAL" clId="{82297033-DE37-447F-AA5F-4B92F14BAD7B}" dt="2025-07-11T10:19:14.532" v="715" actId="1036"/>
            <ac:grpSpMkLst>
              <pc:docMk/>
              <pc:sldMasterMk cId="3082504749" sldId="2147483700"/>
              <pc:sldLayoutMk cId="178993452" sldId="2147483740"/>
              <ac:grpSpMk id="23" creationId="{B5620240-166A-0AB6-6D18-A52A6412F437}"/>
            </ac:grpSpMkLst>
          </pc:grpChg>
        </pc:sldLayoutChg>
      </pc:sldMasterChg>
    </pc:docChg>
  </pc:docChgLst>
  <pc:docChgLst>
    <pc:chgData name="Melissa Hungerford" userId="cd0619fc-20b5-4a05-bc68-98e7aafa77d1" providerId="ADAL" clId="{589EACCD-DC6B-4B6D-90A8-09D05873E023}"/>
    <pc:docChg chg="custSel addSld delSld modSld">
      <pc:chgData name="Melissa Hungerford" userId="cd0619fc-20b5-4a05-bc68-98e7aafa77d1" providerId="ADAL" clId="{589EACCD-DC6B-4B6D-90A8-09D05873E023}" dt="2025-07-16T07:42:19.849" v="19" actId="20577"/>
      <pc:docMkLst>
        <pc:docMk/>
      </pc:docMkLst>
      <pc:sldChg chg="modSp mod">
        <pc:chgData name="Melissa Hungerford" userId="cd0619fc-20b5-4a05-bc68-98e7aafa77d1" providerId="ADAL" clId="{589EACCD-DC6B-4B6D-90A8-09D05873E023}" dt="2025-07-16T07:42:19.849" v="19" actId="20577"/>
        <pc:sldMkLst>
          <pc:docMk/>
          <pc:sldMk cId="2562385528" sldId="2147469966"/>
        </pc:sldMkLst>
        <pc:spChg chg="mod">
          <ac:chgData name="Melissa Hungerford" userId="cd0619fc-20b5-4a05-bc68-98e7aafa77d1" providerId="ADAL" clId="{589EACCD-DC6B-4B6D-90A8-09D05873E023}" dt="2025-07-16T07:42:19.849" v="19" actId="20577"/>
          <ac:spMkLst>
            <pc:docMk/>
            <pc:sldMk cId="2562385528" sldId="2147469966"/>
            <ac:spMk id="13" creationId="{EA717541-C172-3173-A454-8C1187774E56}"/>
          </ac:spMkLst>
        </pc:spChg>
      </pc:sldChg>
      <pc:sldChg chg="del">
        <pc:chgData name="Melissa Hungerford" userId="cd0619fc-20b5-4a05-bc68-98e7aafa77d1" providerId="ADAL" clId="{589EACCD-DC6B-4B6D-90A8-09D05873E023}" dt="2025-07-16T07:36:29.119" v="7" actId="47"/>
        <pc:sldMkLst>
          <pc:docMk/>
          <pc:sldMk cId="2121793513" sldId="2147469968"/>
        </pc:sldMkLst>
      </pc:sldChg>
      <pc:sldChg chg="del">
        <pc:chgData name="Melissa Hungerford" userId="cd0619fc-20b5-4a05-bc68-98e7aafa77d1" providerId="ADAL" clId="{589EACCD-DC6B-4B6D-90A8-09D05873E023}" dt="2025-07-16T07:30:53.867" v="1" actId="47"/>
        <pc:sldMkLst>
          <pc:docMk/>
          <pc:sldMk cId="419632696" sldId="2147470163"/>
        </pc:sldMkLst>
      </pc:sldChg>
      <pc:sldChg chg="del">
        <pc:chgData name="Melissa Hungerford" userId="cd0619fc-20b5-4a05-bc68-98e7aafa77d1" providerId="ADAL" clId="{589EACCD-DC6B-4B6D-90A8-09D05873E023}" dt="2025-07-16T07:32:29.918" v="3" actId="47"/>
        <pc:sldMkLst>
          <pc:docMk/>
          <pc:sldMk cId="2614635106" sldId="2147470168"/>
        </pc:sldMkLst>
      </pc:sldChg>
      <pc:sldChg chg="addSp delSp modSp mod">
        <pc:chgData name="Melissa Hungerford" userId="cd0619fc-20b5-4a05-bc68-98e7aafa77d1" providerId="ADAL" clId="{589EACCD-DC6B-4B6D-90A8-09D05873E023}" dt="2025-07-16T07:40:40.964" v="14" actId="478"/>
        <pc:sldMkLst>
          <pc:docMk/>
          <pc:sldMk cId="2214439112" sldId="2147470169"/>
        </pc:sldMkLst>
        <pc:spChg chg="mod">
          <ac:chgData name="Melissa Hungerford" userId="cd0619fc-20b5-4a05-bc68-98e7aafa77d1" providerId="ADAL" clId="{589EACCD-DC6B-4B6D-90A8-09D05873E023}" dt="2025-07-16T07:34:32.109" v="4" actId="255"/>
          <ac:spMkLst>
            <pc:docMk/>
            <pc:sldMk cId="2214439112" sldId="2147470169"/>
            <ac:spMk id="27" creationId="{F162BBC2-7507-DDA6-5A9A-677867567002}"/>
          </ac:spMkLst>
        </pc:spChg>
        <pc:spChg chg="add del mod">
          <ac:chgData name="Melissa Hungerford" userId="cd0619fc-20b5-4a05-bc68-98e7aafa77d1" providerId="ADAL" clId="{589EACCD-DC6B-4B6D-90A8-09D05873E023}" dt="2025-07-16T07:40:36.933" v="11" actId="931"/>
          <ac:spMkLst>
            <pc:docMk/>
            <pc:sldMk cId="2214439112" sldId="2147470169"/>
            <ac:spMk id="35" creationId="{2C95889E-7DC6-3750-EB7C-8FC34FD4D404}"/>
          </ac:spMkLst>
        </pc:spChg>
        <pc:picChg chg="del">
          <ac:chgData name="Melissa Hungerford" userId="cd0619fc-20b5-4a05-bc68-98e7aafa77d1" providerId="ADAL" clId="{589EACCD-DC6B-4B6D-90A8-09D05873E023}" dt="2025-07-16T07:37:50.164" v="8" actId="21"/>
          <ac:picMkLst>
            <pc:docMk/>
            <pc:sldMk cId="2214439112" sldId="2147470169"/>
            <ac:picMk id="33" creationId="{5396B034-701D-2846-B2EA-0A02055AD9A1}"/>
          </ac:picMkLst>
        </pc:picChg>
        <pc:picChg chg="add del mod">
          <ac:chgData name="Melissa Hungerford" userId="cd0619fc-20b5-4a05-bc68-98e7aafa77d1" providerId="ADAL" clId="{589EACCD-DC6B-4B6D-90A8-09D05873E023}" dt="2025-07-16T07:40:40.964" v="14" actId="478"/>
          <ac:picMkLst>
            <pc:docMk/>
            <pc:sldMk cId="2214439112" sldId="2147470169"/>
            <ac:picMk id="36" creationId="{A543637D-E4A3-8D33-2373-05C18532FADD}"/>
          </ac:picMkLst>
        </pc:picChg>
        <pc:picChg chg="add mod">
          <ac:chgData name="Melissa Hungerford" userId="cd0619fc-20b5-4a05-bc68-98e7aafa77d1" providerId="ADAL" clId="{589EACCD-DC6B-4B6D-90A8-09D05873E023}" dt="2025-07-16T07:40:39.745" v="12" actId="27614"/>
          <ac:picMkLst>
            <pc:docMk/>
            <pc:sldMk cId="2214439112" sldId="2147470169"/>
            <ac:picMk id="38" creationId="{B08F5C5D-B01E-2DF6-77B6-BA37A6D38139}"/>
          </ac:picMkLst>
        </pc:picChg>
      </pc:sldChg>
      <pc:sldChg chg="del">
        <pc:chgData name="Melissa Hungerford" userId="cd0619fc-20b5-4a05-bc68-98e7aafa77d1" providerId="ADAL" clId="{589EACCD-DC6B-4B6D-90A8-09D05873E023}" dt="2025-07-16T07:34:45.677" v="5" actId="47"/>
        <pc:sldMkLst>
          <pc:docMk/>
          <pc:sldMk cId="1476409095" sldId="2147470170"/>
        </pc:sldMkLst>
      </pc:sldChg>
      <pc:sldChg chg="add">
        <pc:chgData name="Melissa Hungerford" userId="cd0619fc-20b5-4a05-bc68-98e7aafa77d1" providerId="ADAL" clId="{589EACCD-DC6B-4B6D-90A8-09D05873E023}" dt="2025-07-16T07:30:48.165" v="0"/>
        <pc:sldMkLst>
          <pc:docMk/>
          <pc:sldMk cId="1522494183" sldId="2147470171"/>
        </pc:sldMkLst>
      </pc:sldChg>
      <pc:sldChg chg="add">
        <pc:chgData name="Melissa Hungerford" userId="cd0619fc-20b5-4a05-bc68-98e7aafa77d1" providerId="ADAL" clId="{589EACCD-DC6B-4B6D-90A8-09D05873E023}" dt="2025-07-16T07:32:19.468" v="2"/>
        <pc:sldMkLst>
          <pc:docMk/>
          <pc:sldMk cId="3166509225" sldId="2147470172"/>
        </pc:sldMkLst>
      </pc:sldChg>
      <pc:sldChg chg="modSp add mod">
        <pc:chgData name="Melissa Hungerford" userId="cd0619fc-20b5-4a05-bc68-98e7aafa77d1" providerId="ADAL" clId="{589EACCD-DC6B-4B6D-90A8-09D05873E023}" dt="2025-07-16T07:41:34.450" v="15" actId="13926"/>
        <pc:sldMkLst>
          <pc:docMk/>
          <pc:sldMk cId="3891842947" sldId="2147470173"/>
        </pc:sldMkLst>
        <pc:spChg chg="mod">
          <ac:chgData name="Melissa Hungerford" userId="cd0619fc-20b5-4a05-bc68-98e7aafa77d1" providerId="ADAL" clId="{589EACCD-DC6B-4B6D-90A8-09D05873E023}" dt="2025-07-16T07:41:34.450" v="15" actId="13926"/>
          <ac:spMkLst>
            <pc:docMk/>
            <pc:sldMk cId="3891842947" sldId="2147470173"/>
            <ac:spMk id="26" creationId="{0EEC400A-D62C-5BA6-9152-586C6DDE23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19324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1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5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6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1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4557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29344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131688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57555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271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1702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1567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5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27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8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35976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02308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02308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882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491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of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presentation</a:t>
            </a:r>
            <a:r>
              <a:rPr lang="nl-NL"/>
              <a:t> of max. 3 </a:t>
            </a:r>
            <a:r>
              <a:rPr lang="nl-NL" err="1"/>
              <a:t>lines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here |</a:t>
            </a:r>
            <a:br>
              <a:rPr lang="nl-NL"/>
            </a:br>
            <a:r>
              <a:rPr lang="nl-NL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8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</a:t>
            </a:r>
            <a:br>
              <a:rPr lang="en-GB"/>
            </a:br>
            <a:r>
              <a:rPr lang="en-GB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0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</a:t>
            </a:r>
            <a:br>
              <a:rPr lang="en-GB"/>
            </a:br>
            <a:r>
              <a:rPr lang="en-GB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8497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6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here</a:t>
            </a:r>
            <a:endParaRPr lang="en-GB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90166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94818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236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6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3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9588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4666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4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1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15964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5305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4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8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56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3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4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3683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/>
              <a:t>Header</a:t>
            </a:r>
          </a:p>
          <a:p>
            <a:pPr lvl="1"/>
            <a:r>
              <a:rPr lang="en-GB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335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Place </a:t>
            </a:r>
            <a:br>
              <a:rPr lang="en-GB"/>
            </a:br>
            <a:r>
              <a:rPr lang="en-GB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4318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Cacao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29300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Coffee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0398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</a:p>
        </p:txBody>
      </p:sp>
    </p:spTree>
    <p:extLst>
      <p:ext uri="{BB962C8B-B14F-4D97-AF65-F5344CB8AC3E}">
        <p14:creationId xmlns:p14="http://schemas.microsoft.com/office/powerpoint/2010/main" val="31901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Nuts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370732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Spices slide</a:t>
            </a:r>
            <a:endParaRPr lang="en-GB" sz="1600" b="1" cap="all" baseline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36638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1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9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6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4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1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3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3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  <a:p>
            <a:r>
              <a:rPr lang="en-GB"/>
              <a:t>Click to insert </a:t>
            </a:r>
            <a:br>
              <a:rPr lang="en-GB"/>
            </a:br>
            <a:r>
              <a:rPr lang="en-GB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7899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39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820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470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863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2749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1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7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24016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2054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5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2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01774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/>
              <a:t>Click here to add text</a:t>
            </a:r>
          </a:p>
          <a:p>
            <a:pPr lvl="1"/>
            <a:r>
              <a:rPr lang="en-GB"/>
              <a:t>Sub-bullet #1</a:t>
            </a:r>
          </a:p>
          <a:p>
            <a:pPr lvl="2"/>
            <a:r>
              <a:rPr lang="en-GB"/>
              <a:t>Sub-bullet #2</a:t>
            </a:r>
          </a:p>
          <a:p>
            <a:pPr lvl="3"/>
            <a:r>
              <a:rPr lang="en-GB"/>
              <a:t>Plain text</a:t>
            </a:r>
          </a:p>
          <a:p>
            <a:pPr lvl="4"/>
            <a:r>
              <a:rPr lang="en-GB"/>
              <a:t>Header #1</a:t>
            </a:r>
          </a:p>
          <a:p>
            <a:pPr lvl="5"/>
            <a:r>
              <a:rPr lang="en-GB"/>
              <a:t>Header #2</a:t>
            </a:r>
          </a:p>
          <a:p>
            <a:pPr lvl="6"/>
            <a:r>
              <a:rPr lang="en-GB"/>
              <a:t>Numeric bullet</a:t>
            </a:r>
          </a:p>
          <a:p>
            <a:pPr lvl="7"/>
            <a:r>
              <a:rPr lang="en-GB"/>
              <a:t>Alphabetic bullet</a:t>
            </a:r>
          </a:p>
          <a:p>
            <a:pPr lvl="8"/>
            <a:r>
              <a:rPr lang="en-GB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0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4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1.jpg"/><Relationship Id="rId7" Type="http://schemas.openxmlformats.org/officeDocument/2006/relationships/image" Target="../media/image19.sv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5.jpg"/><Relationship Id="rId7" Type="http://schemas.openxmlformats.org/officeDocument/2006/relationships/image" Target="../media/image19.sv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7.sv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7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svg"/><Relationship Id="rId7" Type="http://schemas.openxmlformats.org/officeDocument/2006/relationships/image" Target="../media/image3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0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in a suit smiling&#10;&#10;AI-generated content may be incorrect.">
            <a:extLst>
              <a:ext uri="{FF2B5EF4-FFF2-40B4-BE49-F238E27FC236}">
                <a16:creationId xmlns:a16="http://schemas.microsoft.com/office/drawing/2014/main" id="{A2954FDA-AB0E-E9BC-813F-ED04CA9781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02" b="1602"/>
          <a:stretch>
            <a:fillRect/>
          </a:stretch>
        </p:blipFill>
        <p:spPr/>
      </p:pic>
      <p:pic>
        <p:nvPicPr>
          <p:cNvPr id="35" name="Picture Placeholder 3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9C2C626-3FFE-554C-D627-8D120EF24D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208" b="11208"/>
          <a:stretch>
            <a:fillRect/>
          </a:stretch>
        </p:blipFill>
        <p:spPr/>
      </p:pic>
      <p:pic>
        <p:nvPicPr>
          <p:cNvPr id="42" name="Picture Placeholder 41" descr="A person holding a drink in front of a logo&#10;&#10;AI-generated content may be incorrect.">
            <a:extLst>
              <a:ext uri="{FF2B5EF4-FFF2-40B4-BE49-F238E27FC236}">
                <a16:creationId xmlns:a16="http://schemas.microsoft.com/office/drawing/2014/main" id="{8B582758-BE7F-42AD-9A3F-0503168B00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067" b="3067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198445"/>
            <a:ext cx="4081888" cy="2801058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190492"/>
            <a:ext cx="4321598" cy="2801058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9" y="141271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CEO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34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TSRF, Xerox Corp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….Adventure…..many more Adventures…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5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27077" y="1437369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long suffering wife Ruby and 2 crazy kids Rushika &amp; Iishaan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12781" y="2063686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enjoy hiking, spending time outdoors and I love watching sports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35972" y="2620515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Yellow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daal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with potato and paneer (homemade is best!)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Even the Nights Are Better – Air Supply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Shekhar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‘Shekhar’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0310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I’m adventurous to try any food or cuisine. My contribution to “Good Food and an (un) healthy future”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152249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person sitting at a desk&#10;&#10;AI-generated content may be incorrect.">
            <a:extLst>
              <a:ext uri="{FF2B5EF4-FFF2-40B4-BE49-F238E27FC236}">
                <a16:creationId xmlns:a16="http://schemas.microsoft.com/office/drawing/2014/main" id="{5F0CBC76-AB16-B7E7-9C83-E5ECC38AAA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50" r="16650"/>
          <a:stretch>
            <a:fillRect/>
          </a:stretch>
        </p:blipFill>
        <p:spPr/>
      </p:pic>
      <p:pic>
        <p:nvPicPr>
          <p:cNvPr id="39" name="Picture Placeholder 38" descr="A group of men standing on a street&#10;&#10;AI-generated content may be incorrect.">
            <a:extLst>
              <a:ext uri="{FF2B5EF4-FFF2-40B4-BE49-F238E27FC236}">
                <a16:creationId xmlns:a16="http://schemas.microsoft.com/office/drawing/2014/main" id="{06175673-596C-D2C6-8F3E-B0B85C7684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3947" b="13947"/>
          <a:stretch>
            <a:fillRect/>
          </a:stretch>
        </p:blipFill>
        <p:spPr>
          <a:xfrm>
            <a:off x="10175102" y="4249016"/>
            <a:ext cx="1394691" cy="1368367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37329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COO, Cocoa, Regional Head Africa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24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Amul (GCMMF)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 and my balance portfolio:  Daughter and son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Netflix, following cricket and politics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Paneer Tikka and Black Dal!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Ladki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Ko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Dekha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. . . 1942 A Love Story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Manoj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Vashista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‘Manoj’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played female dancer role in a one act play in inter university competition which we won!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B88D04-2AA5-CE1B-FEFA-3B8AF5DC785B}"/>
              </a:ext>
            </a:extLst>
          </p:cNvPr>
          <p:cNvSpPr txBox="1"/>
          <p:nvPr/>
        </p:nvSpPr>
        <p:spPr>
          <a:xfrm>
            <a:off x="3177439" y="3421923"/>
            <a:ext cx="424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 had joined for financial security with a target for 3 years. People around me keeps me going!</a:t>
            </a:r>
          </a:p>
        </p:txBody>
      </p:sp>
      <p:pic>
        <p:nvPicPr>
          <p:cNvPr id="40" name="Picture Placeholder 36" descr="A person and person sitting on a bench in front of a large white building with Taj Mahal in the background&#10;&#10;AI-generated content may be incorrect.">
            <a:extLst>
              <a:ext uri="{FF2B5EF4-FFF2-40B4-BE49-F238E27FC236}">
                <a16:creationId xmlns:a16="http://schemas.microsoft.com/office/drawing/2014/main" id="{FAAE21D5-8587-4606-97E0-500E183A0D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086" r="11086"/>
          <a:stretch>
            <a:fillRect/>
          </a:stretch>
        </p:blipFill>
        <p:spPr>
          <a:xfrm>
            <a:off x="6230966" y="4253799"/>
            <a:ext cx="2422912" cy="2390628"/>
          </a:xfrm>
          <a:prstGeom prst="ellipse">
            <a:avLst/>
          </a:prstGeom>
          <a:solidFill>
            <a:srgbClr val="EDEDED"/>
          </a:solidFill>
        </p:spPr>
      </p:pic>
      <p:pic>
        <p:nvPicPr>
          <p:cNvPr id="48" name="Picture Placeholder 47" descr="A group of men holding glasses&#10;&#10;AI-generated content may be incorrect.">
            <a:extLst>
              <a:ext uri="{FF2B5EF4-FFF2-40B4-BE49-F238E27FC236}">
                <a16:creationId xmlns:a16="http://schemas.microsoft.com/office/drawing/2014/main" id="{19DB280E-DA61-71D8-B92B-92837C64C4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/>
          <a:srcRect l="11086" r="11086"/>
          <a:stretch>
            <a:fillRect/>
          </a:stretch>
        </p:blipFill>
        <p:spPr>
          <a:xfrm>
            <a:off x="9141843" y="5248459"/>
            <a:ext cx="1394691" cy="1343384"/>
          </a:xfrm>
        </p:spPr>
      </p:pic>
    </p:spTree>
    <p:extLst>
      <p:ext uri="{BB962C8B-B14F-4D97-AF65-F5344CB8AC3E}">
        <p14:creationId xmlns:p14="http://schemas.microsoft.com/office/powerpoint/2010/main" val="38918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A50ACB1E-BB13-C861-D7CD-EA934D45F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888" b="13888"/>
          <a:stretch>
            <a:fillRect/>
          </a:stretch>
        </p:blipFill>
        <p:spPr/>
      </p:pic>
      <p:pic>
        <p:nvPicPr>
          <p:cNvPr id="35" name="Picture Placeholder 34" descr="A group of people dancing on a stage&#10;&#10;AI-generated content may be incorrect.">
            <a:extLst>
              <a:ext uri="{FF2B5EF4-FFF2-40B4-BE49-F238E27FC236}">
                <a16:creationId xmlns:a16="http://schemas.microsoft.com/office/drawing/2014/main" id="{075917B5-F635-400B-F32D-AEE6256722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4280" r="4280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54102"/>
            <a:ext cx="4081888" cy="2769256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46149"/>
            <a:ext cx="4321598" cy="2769256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20631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Global Head of Talent, Learning &amp; IDE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20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months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The Home Depot, Coca-Cola, Bristol-Myers Squibb, Philips, Avon,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Currys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joined for the compelling </a:t>
            </a: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story and to be part of an exciting journey.  What keeps me here is the difference we can individually and collectively make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79220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67600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A5B5"/>
                </a:solidFill>
                <a:latin typeface="Century Gothic" panose="020F0302020204030204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Husband Bryce, son Aidan, daughter Quin, dog Batman, my mom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4021974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Dancing, reading, family, home in Spain, travelling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My husband’s spaghetti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bolognese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Wavin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’ Flag by </a:t>
            </a:r>
            <a:r>
              <a:rPr lang="en-US" sz="1200" b="0" dirty="0" err="1">
                <a:solidFill>
                  <a:srgbClr val="4A4A49"/>
                </a:solidFill>
                <a:latin typeface="Century Gothic" panose="020F0302020204030204"/>
              </a:rPr>
              <a:t>K’naan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Melissa </a:t>
            </a:r>
            <a:br>
              <a:rPr lang="en-US" sz="1600" dirty="0">
                <a:solidFill>
                  <a:schemeClr val="bg1"/>
                </a:solidFill>
                <a:latin typeface="Century Gothic" panose="020F0302020204030204"/>
              </a:rPr>
            </a:br>
            <a:r>
              <a:rPr lang="en-US" sz="1600" dirty="0">
                <a:solidFill>
                  <a:schemeClr val="bg1"/>
                </a:solidFill>
                <a:latin typeface="Century Gothic" panose="020F0302020204030204"/>
              </a:rPr>
              <a:t>Hungerford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US" sz="1000" dirty="0">
                <a:solidFill>
                  <a:schemeClr val="bg1"/>
                </a:solidFill>
                <a:latin typeface="Century Gothic" panose="020F0302020204030204"/>
              </a:rPr>
              <a:t>‘Melissa’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492981" y="4689995"/>
            <a:ext cx="2205164" cy="16773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F0302020204030204"/>
              </a:rPr>
              <a:t>A few fun facts about me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Century Gothic" panose="020F0302020204030204"/>
              </a:rPr>
              <a:t>I am in a Dance company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Century Gothic" panose="020F0302020204030204"/>
              </a:rPr>
              <a:t>I performed at Sadler’s Wells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Century Gothic" panose="020F0302020204030204"/>
              </a:rPr>
              <a:t>I am Colombian American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Century Gothic" panose="020F0302020204030204"/>
              </a:rPr>
              <a:t>I started my career as a psychologist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GB" sz="1100" b="0" dirty="0">
                <a:solidFill>
                  <a:schemeClr val="bg1"/>
                </a:solidFill>
                <a:latin typeface="Century Gothic" panose="020F0302020204030204"/>
              </a:rPr>
              <a:t>I worked in a prison</a:t>
            </a:r>
            <a:endParaRPr lang="en-US" sz="1100" b="0" dirty="0">
              <a:solidFill>
                <a:schemeClr val="bg1"/>
              </a:solidFill>
              <a:latin typeface="Century Gothic" panose="020F03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Century Gothic" panose="020F0302020204030204"/>
              </a:rPr>
              <a:t>My husband and I fulfilled a lifelong dream of buying a home in Spain</a:t>
            </a:r>
            <a:endParaRPr lang="en-GB" sz="1100" b="0" dirty="0">
              <a:solidFill>
                <a:schemeClr val="bg1"/>
              </a:solidFill>
              <a:latin typeface="Century Gothic" panose="020F0302020204030204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</a:t>
            </a:r>
            <a:r>
              <a:rPr lang="en-US" sz="2000" b="0" dirty="0">
                <a:latin typeface="Century Gothic" panose="020F0302020204030204"/>
              </a:rPr>
              <a:t>my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life …</a:t>
            </a:r>
          </a:p>
        </p:txBody>
      </p:sp>
      <p:pic>
        <p:nvPicPr>
          <p:cNvPr id="49" name="Picture Placeholder 48" descr="A person and person holding wine glasses&#10;&#10;AI-generated content may be incorrect.">
            <a:extLst>
              <a:ext uri="{FF2B5EF4-FFF2-40B4-BE49-F238E27FC236}">
                <a16:creationId xmlns:a16="http://schemas.microsoft.com/office/drawing/2014/main" id="{A23A97EA-B7BA-F7FD-0A77-EFAB87671A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23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198446"/>
            <a:ext cx="4081888" cy="2745402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095775" y="1212666"/>
            <a:ext cx="4321598" cy="2745402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162491" y="1238667"/>
            <a:ext cx="4300479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   -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Blessed to be the c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aptain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of a wonderful and excellent team and batting for Cocoa’s profitable innings while bowling tight overs of Africa finance on other hand.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CFO – Cocoa Beans Vertical and Cocoa Sustainability// Africa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131987" y="1920362"/>
            <a:ext cx="4136623" cy="6924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ofi/Olam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Managing all of above for ‘quick’ 18 years while keeping the scoreboard ticking with precision numbers.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131987" y="2541369"/>
            <a:ext cx="395366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Had an interesting introduction to capital markets with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Sharekhan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at India.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147890" y="3128563"/>
            <a:ext cx="4269483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It began with a challenge to join Olam and the constant learning and challenges; excellent colleagues and a great vision kept me here.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14943" y="3120834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880138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686795" y="1226407"/>
            <a:ext cx="4162620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Significant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parents serve as my north star, a stellar wife who keeps me steady, three lively kids who have enough energy to melt the glaciers, and globe-spanning friends who outshine any deal — no pets, unless my ‘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macbook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080012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What’s free time ? 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3081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Anything – well done and spicy hot..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189173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 the End – Linkin Park 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00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Rahul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Rastogi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‘Rahul’ 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463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Focused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Understanding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Nonsense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" name="Picture Placeholder 2" descr="A person and a child lying on grass&#10;&#10;AI-generated content may be incorrect.">
            <a:extLst>
              <a:ext uri="{FF2B5EF4-FFF2-40B4-BE49-F238E27FC236}">
                <a16:creationId xmlns:a16="http://schemas.microsoft.com/office/drawing/2014/main" id="{E6F2B4E7-EDBE-6A84-A1A8-C86FC33B7D8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1059" r="11059"/>
          <a:stretch>
            <a:fillRect/>
          </a:stretch>
        </p:blipFill>
        <p:spPr>
          <a:prstGeom prst="ellipse">
            <a:avLst/>
          </a:prstGeom>
          <a:solidFill>
            <a:srgbClr val="EDEDED"/>
          </a:solidFill>
        </p:spPr>
      </p:pic>
      <p:pic>
        <p:nvPicPr>
          <p:cNvPr id="33" name="Picture Placeholder 32" descr="A person and person with children&#10;&#10;AI-generated content may be incorrect.">
            <a:extLst>
              <a:ext uri="{FF2B5EF4-FFF2-40B4-BE49-F238E27FC236}">
                <a16:creationId xmlns:a16="http://schemas.microsoft.com/office/drawing/2014/main" id="{98068524-6468-E61F-028F-95A18D95D5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3874" b="3874"/>
          <a:stretch>
            <a:fillRect/>
          </a:stretch>
        </p:blipFill>
        <p:spPr>
          <a:prstGeom prst="ellipse">
            <a:avLst/>
          </a:prstGeom>
          <a:solidFill>
            <a:srgbClr val="EDEDED"/>
          </a:solidFill>
        </p:spPr>
      </p:pic>
      <p:pic>
        <p:nvPicPr>
          <p:cNvPr id="34" name="Picture Placeholder 33" descr="A person holding a baby&#10;&#10;AI-generated content may be incorrect.">
            <a:extLst>
              <a:ext uri="{FF2B5EF4-FFF2-40B4-BE49-F238E27FC236}">
                <a16:creationId xmlns:a16="http://schemas.microsoft.com/office/drawing/2014/main" id="{D4D3ACCB-BEB7-D092-DE16-A259F22150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3880" b="3880"/>
          <a:stretch>
            <a:fillRect/>
          </a:stretch>
        </p:blipFill>
        <p:spPr>
          <a:prstGeom prst="ellipse">
            <a:avLst/>
          </a:prstGeom>
          <a:solidFill>
            <a:srgbClr val="EDEDED"/>
          </a:solidFill>
        </p:spPr>
      </p:pic>
    </p:spTree>
    <p:extLst>
      <p:ext uri="{BB962C8B-B14F-4D97-AF65-F5344CB8AC3E}">
        <p14:creationId xmlns:p14="http://schemas.microsoft.com/office/powerpoint/2010/main" val="31665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B0A45FC-5AD3-7EAA-7495-020164272E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1875F-0AA0-6482-8972-1528C4521D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373297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HRBP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RoW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Regions/Sustainability/LCCS/IQFS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15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Microsoft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Opportunity to work in a global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Richness and Independence provided with the roles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wife and my two boys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Tennis, reading defense news articles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Chicken Tikka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Afreen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Afreen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– Nusrat Fateh Ali Khan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-5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Naveen Chhabra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‘Naveen’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Have lived in 7 different cities/towns in India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FF758462-4CF7-8681-04C0-43B69D3978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500" r="12500"/>
          <a:stretch>
            <a:fillRect/>
          </a:stretch>
        </p:blipFill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</p:pic>
      <p:pic>
        <p:nvPicPr>
          <p:cNvPr id="34" name="Picture Placeholder 3" descr="A group of people standing under a archway&#10;&#10;Description automatically generated">
            <a:extLst>
              <a:ext uri="{FF2B5EF4-FFF2-40B4-BE49-F238E27FC236}">
                <a16:creationId xmlns:a16="http://schemas.microsoft.com/office/drawing/2014/main" id="{FDFE6061-0AA9-5DD5-0401-5AE8B422D6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478" b="14478"/>
          <a:stretch>
            <a:fillRect/>
          </a:stretch>
        </p:blipFill>
        <p:spPr>
          <a:xfrm>
            <a:off x="9227986" y="4301038"/>
            <a:ext cx="2316872" cy="2316872"/>
          </a:xfrm>
          <a:prstGeom prst="ellipse">
            <a:avLst/>
          </a:prstGeom>
        </p:spPr>
      </p:pic>
      <p:pic>
        <p:nvPicPr>
          <p:cNvPr id="38" name="Picture Placeholder 3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B08F5C5D-B01E-2DF6-77B6-BA37A6D3813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l="27" r="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443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2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10333</TotalTime>
  <Words>934</Words>
  <Application>Microsoft Office PowerPoint</Application>
  <PresentationFormat>Widescreen</PresentationFormat>
  <Paragraphs>136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ofi Template</vt:lpstr>
      <vt:lpstr>1_ofi Template</vt:lpstr>
      <vt:lpstr>2_ofi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Melissa Hungerford</cp:lastModifiedBy>
  <cp:revision>78</cp:revision>
  <dcterms:created xsi:type="dcterms:W3CDTF">2022-11-27T12:58:00Z</dcterms:created>
  <dcterms:modified xsi:type="dcterms:W3CDTF">2025-07-16T07:42:24Z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